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8"/>
  </p:notesMasterIdLst>
  <p:sldIdLst>
    <p:sldId id="260" r:id="rId2"/>
    <p:sldId id="282" r:id="rId3"/>
    <p:sldId id="300" r:id="rId4"/>
    <p:sldId id="287" r:id="rId5"/>
    <p:sldId id="308" r:id="rId6"/>
    <p:sldId id="279" r:id="rId7"/>
    <p:sldId id="304" r:id="rId8"/>
    <p:sldId id="309" r:id="rId9"/>
    <p:sldId id="311" r:id="rId10"/>
    <p:sldId id="305" r:id="rId11"/>
    <p:sldId id="303" r:id="rId12"/>
    <p:sldId id="310" r:id="rId13"/>
    <p:sldId id="289" r:id="rId14"/>
    <p:sldId id="306" r:id="rId15"/>
    <p:sldId id="273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87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8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.png"/><Relationship Id="rId21" Type="http://schemas.openxmlformats.org/officeDocument/2006/relationships/image" Target="../media/image44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5" Type="http://schemas.openxmlformats.org/officeDocument/2006/relationships/image" Target="../media/image4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9.png"/><Relationship Id="rId19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WAIŪ–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78027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product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/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Acquisition</a:t>
                      </a:r>
                    </a:p>
                    <a:p>
                      <a:r>
                        <a:rPr lang="en-US" dirty="0"/>
                        <a:t>Restaurant/Customers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10K/30L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Ex.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680" y="1091336"/>
            <a:ext cx="10618435" cy="5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7" y="25566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34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7" y="2218765"/>
            <a:ext cx="16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High-Spending New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6415" y="5073675"/>
            <a:ext cx="18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No-expense Revenue Generation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Logistics &amp; Microfinancing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 Services &amp; Credit Facility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10776" y="4237734"/>
            <a:ext cx="170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/ Networking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20107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20107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00805" y="2325677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, Cross-Industry Network and Credit Services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Hospitality Industry - Opportunity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Lack of credit servicing &amp; flexible pricing options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Low-risk 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DD1B5C-978B-1F4F-8595-EA18F0CFCB72}"/>
              </a:ext>
            </a:extLst>
          </p:cNvPr>
          <p:cNvSpPr/>
          <p:nvPr/>
        </p:nvSpPr>
        <p:spPr>
          <a:xfrm>
            <a:off x="1870830" y="1396558"/>
            <a:ext cx="349793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OPPORTUNITIES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D0D941-492A-9B4B-8FDD-0ED171562D4C}"/>
              </a:ext>
            </a:extLst>
          </p:cNvPr>
          <p:cNvSpPr/>
          <p:nvPr/>
        </p:nvSpPr>
        <p:spPr>
          <a:xfrm>
            <a:off x="7842588" y="1352827"/>
            <a:ext cx="3497937" cy="646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415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700+ restaurant partners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5FF61B-AA76-9641-B5F8-0264D367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12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52407</TotalTime>
  <Words>1640</Words>
  <Application>Microsoft Macintosh PowerPoint</Application>
  <PresentationFormat>Widescreen</PresentationFormat>
  <Paragraphs>278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201</cp:revision>
  <cp:lastPrinted>2021-01-03T16:15:59Z</cp:lastPrinted>
  <dcterms:created xsi:type="dcterms:W3CDTF">2020-06-12T02:29:26Z</dcterms:created>
  <dcterms:modified xsi:type="dcterms:W3CDTF">2021-10-31T03:08:10Z</dcterms:modified>
</cp:coreProperties>
</file>